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4"/>
    <p:restoredTop sz="77139"/>
  </p:normalViewPr>
  <p:slideViewPr>
    <p:cSldViewPr snapToGrid="0">
      <p:cViewPr varScale="1">
        <p:scale>
          <a:sx n="110" d="100"/>
          <a:sy n="110" d="100"/>
        </p:scale>
        <p:origin x="176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-Population estimated of  55,904 as 2021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- most famous for it’s lake side ; a lot of people come here f or vacation, recreational activities and resorts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 – federal recorded Native American community who were known to live along the lake side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15ba6f2e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15ba6f2e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Example from NACIS in terms of NACIS 71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Component-Component plus Residual (CCPR) Plots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CCPR plot provides a way to judge the effect of one regressor on the response variable by taking into account the effects of the other independent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 Residuals versus smoke estimates plot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residuals do not see to have a constant variance it is not normally distributed (with a mean of zero),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be independent of one another.</a:t>
            </a:r>
            <a:endParaRPr lang="en-US" b="0" i="0" dirty="0">
              <a:solidFill>
                <a:srgbClr val="333333"/>
              </a:solidFill>
              <a:effectLst/>
              <a:latin typeface="Domi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15ba6f2e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15ba6f2e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Limited to Linear assumptions that are showed 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have a constant variance nope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be approximately normally distributed (with a mean of zero), and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be independent of one another over time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Although that is not to say : Smoke estimation may not have an indirect impact on job employment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I did see thar the Real Annual GDP did have an impact on the  number of employer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It is import to include more research to explore whether smoke estimation may affect GDP that shows a correlation to employment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333333"/>
              </a:solidFill>
              <a:effectLst/>
              <a:latin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Overall, Job employment in tourism is important to Coeur De Alene, Idaho and research how smoke estimates may affect it is import to the economy of that city.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Domine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Domi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15ba6f2e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15ba6f2e0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- Tribal  Benefits Idaho’s economy 330 million according to Idaho Gov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Great growth due to it’s tourism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Tourism and hospitality related jobs Massive amount of jobs employment for over 10,000 ppl in 2010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15ba6f2e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15ba6f2e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Data USA :  in 2021 7.66 % of employment in Idaho  was in the department of Accommodations and Food services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And 2.55 % were in Arts Entertainment, and Recreations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 total of 10.21 % of employment revolved around hospitality and tourism.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15ba6f2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15ba6f2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 specifically looked into continuous variables under the US CENSUS BUREAU codes 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NAICS 7211: Traveling accommodation: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This incudes Hotels and Motels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Bed and breakfast INSS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- other traveler accommodations like Casinos,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NACIS 71 : Is based on Entertainment and recreation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Includes Museums and Historical cites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Amusement parks, arcades,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Recreation industries 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15ba6f2e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15ba6f2e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these two different topics using US Census Bureau Data: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looked into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Number of employees in thousands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Annual Real GDP  (</a:t>
            </a:r>
            <a:r>
              <a:rPr lang="en-US" b="0" i="0" dirty="0">
                <a:solidFill>
                  <a:srgbClr val="666666"/>
                </a:solidFill>
                <a:effectLst/>
                <a:latin typeface="Lucida Sans" panose="020B0602030504020204" pitchFamily="34" charset="77"/>
              </a:rPr>
              <a:t>Millions of Chained 2012 Dollars)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Net Job Creation rate  taken in the last 12 months 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Rate Job loss in the  last 12 months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Smoke estimates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Between 2005-2020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15ba6f2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15ba6f2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Multiple linear regression, I wanted understand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the continuous  variables: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I set number of employees as a response to the predictors of job creation and loss rate, annual </a:t>
            </a:r>
            <a:r>
              <a:rPr lang="en-US" dirty="0" err="1"/>
              <a:t>gdp</a:t>
            </a:r>
            <a:r>
              <a:rPr lang="en-US" dirty="0"/>
              <a:t>, and my smoke estimate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 see if maybe any of my predictor variables may have a relationship and if smoke estimates does not have a direct relation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but the other predictors do to then test for an indirect relationship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15ba6f2e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15ba6f2e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found that r-squared : captures the percentage of strength in a relation was 0.60 but that increases with number of predictors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-the adjusted r-squared showed that there was not allot of actual effect the dependent variables as only 0.40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Although there was not statical significance in smoke estimates found I did see the Real Annual GDP in millions did have a statistical significance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15ba6f2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15ba6f2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Multiple linear regression, I wanted understand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the continuous  variables: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 I set number of employees as a response to the predictors of job creation and loss rate, annual </a:t>
            </a:r>
            <a:r>
              <a:rPr lang="en-US" dirty="0" err="1"/>
              <a:t>gdp</a:t>
            </a:r>
            <a:r>
              <a:rPr lang="en-US" dirty="0"/>
              <a:t>, and my smoke estimate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To see if maybe any of my predictor variables may have a relationship and if smoke estimates does not have a direct relation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 but the other predictors do to then test for an indirect relationship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15ba6f2e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15ba6f2e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found that r-squared : captures the percentage of strength in a relation was 0.68 but that increases with number of predictors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-the adjusted r-squared showed that there was not allot of actual effect the dependent variables as only 0.364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Although there was not statical significance in smoke estimates found I did see the Real Annual GDP in millions did have a statistical significance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" name="arrow.wav"/>
          </p:stSnd>
        </p:sndAc>
      </p:transition>
    </mc:Choice>
    <mc:Fallback xmlns="">
      <p:transition advClick="0" advTm="1000">
        <p:sndAc>
          <p:stSnd>
            <p:snd r:embed="rId3" name="arrow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1000">
        <p:sndAc>
          <p:stSnd>
            <p:snd r:embed="rId13" name="arrow.wav"/>
          </p:stSnd>
        </p:sndAc>
      </p:transition>
    </mc:Choice>
    <mc:Fallback xmlns="">
      <p:transition advClick="0" advTm="1000">
        <p:sndAc>
          <p:stSnd>
            <p:snd r:embed="rId14" name="arrow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audio" Target="../media/audio1.wa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audio" Target="../media/audio1.wav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audio" Target="../media/audio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audio" Target="../media/audio1.wav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086225" y="2020175"/>
            <a:ext cx="6563400" cy="93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Comic Sans MS"/>
                <a:ea typeface="Comic Sans MS"/>
                <a:cs typeface="Comic Sans MS"/>
                <a:sym typeface="Comic Sans MS"/>
              </a:rPr>
              <a:t>Coeur D'Alene, Idaho</a:t>
            </a:r>
            <a:endParaRPr sz="4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10975" y="4101275"/>
            <a:ext cx="2233200" cy="456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By: Nizan Howard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and Meaning 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75" y="1187050"/>
            <a:ext cx="77731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6" name="arrow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Limitations and Expansion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20000">
        <p:sndAc>
          <p:stSnd>
            <p:snd r:embed="rId3" name="arrow.wav"/>
          </p:stSnd>
        </p:sndAc>
      </p:transition>
    </mc:Choice>
    <mc:Fallback>
      <p:transition advClick="0" advTm="20000">
        <p:sndAc>
          <p:stSnd>
            <p:snd r:embed="rId3" name="arrow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176350" y="183350"/>
            <a:ext cx="2808000" cy="5232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Tourism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76350" y="939050"/>
            <a:ext cx="2635800" cy="3513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mic Sans MS"/>
              <a:buChar char="-"/>
            </a:pP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Coeur d’Alene Tribal activity estimated 330 million annually directly employing over 1,700 individuals.</a:t>
            </a:r>
            <a:endParaRPr sz="1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Tourism and hospitality related jobs employed over 10,000 people in north Idaho in 2010.</a:t>
            </a:r>
            <a:endParaRPr sz="16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l="-1630" t="-1560" r="1629" b="1559"/>
          <a:stretch/>
        </p:blipFill>
        <p:spPr>
          <a:xfrm>
            <a:off x="2984350" y="632775"/>
            <a:ext cx="6038800" cy="37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360900" y="109575"/>
            <a:ext cx="5783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mic Sans MS"/>
                <a:ea typeface="Comic Sans MS"/>
                <a:cs typeface="Comic Sans MS"/>
                <a:sym typeface="Comic Sans MS"/>
              </a:rPr>
              <a:t>Coeur D'Alene Idaho Lake</a:t>
            </a:r>
            <a:endParaRPr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186100" y="110025"/>
            <a:ext cx="6916200" cy="1047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85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Overall Focus : </a:t>
            </a:r>
            <a:endParaRPr sz="185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716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smoke estimates impact Coeur D'Alene economy in jobs that rely on tourism?</a:t>
            </a:r>
            <a:endParaRPr sz="1716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75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75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0" y="152400"/>
            <a:ext cx="2541300" cy="666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The Data: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5400" y="2132600"/>
            <a:ext cx="2808000" cy="11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NAICS 71:</a:t>
            </a:r>
            <a:r>
              <a:rPr lang="en" sz="19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Arts </a:t>
            </a: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Entertainment and Recreation </a:t>
            </a:r>
            <a:endParaRPr sz="1050">
              <a:solidFill>
                <a:srgbClr val="000000"/>
              </a:solidFill>
              <a:highlight>
                <a:srgbClr val="F5F5F5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152400"/>
            <a:ext cx="5871898" cy="440392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35400" y="988100"/>
            <a:ext cx="2737200" cy="11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mic Sans MS"/>
                <a:ea typeface="Comic Sans MS"/>
                <a:cs typeface="Comic Sans MS"/>
                <a:sym typeface="Comic Sans MS"/>
              </a:rPr>
              <a:t>NAICS 72:</a:t>
            </a:r>
            <a:endParaRPr sz="1800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Comic Sans MS"/>
                <a:ea typeface="Comic Sans MS"/>
                <a:cs typeface="Comic Sans MS"/>
                <a:sym typeface="Comic Sans MS"/>
              </a:rPr>
              <a:t>Accommodation and Food Services 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5400" y="3373725"/>
            <a:ext cx="2996700" cy="13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Smoke estimate:</a:t>
            </a:r>
            <a:r>
              <a:rPr lang="en" sz="2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24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en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(Area) (Distance))**2 </a:t>
            </a:r>
            <a:endParaRPr sz="12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36500" y="90475"/>
            <a:ext cx="2951400" cy="575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Exploratory Analysis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02250"/>
            <a:ext cx="3933825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79977"/>
            <a:ext cx="4419599" cy="4342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6" name="arrow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Hypothesis 1: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834050"/>
            <a:ext cx="8520600" cy="846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Does smoke estimates impact the amount of employment for travel and accommodation jobs in Idaho?</a:t>
            </a:r>
            <a:endParaRPr sz="19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Results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7431000" y="703950"/>
            <a:ext cx="1713000" cy="389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R-squared:     0.60</a:t>
            </a:r>
            <a:endParaRPr sz="15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Adj.R-squared: 0.4</a:t>
            </a:r>
            <a:endParaRPr sz="15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Smoke_estimate :2.037e-09 </a:t>
            </a:r>
            <a:endParaRPr sz="15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 value: 0.135</a:t>
            </a:r>
            <a:endParaRPr sz="150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7650"/>
            <a:ext cx="7349898" cy="40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208150"/>
            <a:ext cx="8520600" cy="5727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Hypothesis 2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430125" y="1675025"/>
            <a:ext cx="8520600" cy="819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smoke estimates impact the amount of employment for Entertainment and Recreation jobs in Idaho?</a:t>
            </a:r>
            <a:endParaRPr dirty="0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181200" y="0"/>
            <a:ext cx="1598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Results</a:t>
            </a:r>
            <a:endParaRPr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00" y="757265"/>
            <a:ext cx="7328127" cy="368217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7650950" y="757250"/>
            <a:ext cx="1387500" cy="3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R-squared:     0.682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Adj. R-squared: 0.364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Smoke_estimate :3.037e-09 </a:t>
            </a:r>
            <a:endParaRPr sz="15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Comic Sans MS"/>
                <a:ea typeface="Comic Sans MS"/>
                <a:cs typeface="Comic Sans MS"/>
                <a:sym typeface="Comic Sans MS"/>
              </a:rPr>
              <a:t>P Value: 0.535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" sz="1800">
                <a:solidFill>
                  <a:schemeClr val="dk2"/>
                </a:solidFill>
              </a:rPr>
              <a:t>  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>
        <p:sndAc>
          <p:stSnd>
            <p:snd r:embed="rId3" name="arrow.wav"/>
          </p:stSnd>
        </p:sndAc>
      </p:transition>
    </mc:Choice>
    <mc:Fallback xmlns="">
      <p:transition advClick="0" advTm="20000">
        <p:sndAc>
          <p:stSnd>
            <p:snd r:embed="rId5" name="arrow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893</Words>
  <Application>Microsoft Macintosh PowerPoint</Application>
  <PresentationFormat>On-screen Show (16:9)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Comic Sans MS</vt:lpstr>
      <vt:lpstr>Domine</vt:lpstr>
      <vt:lpstr>Lucida Sans</vt:lpstr>
      <vt:lpstr>Simple Light</vt:lpstr>
      <vt:lpstr>PowerPoint Presentation</vt:lpstr>
      <vt:lpstr>Tourism</vt:lpstr>
      <vt:lpstr>PowerPoint Presentation</vt:lpstr>
      <vt:lpstr>The Data:</vt:lpstr>
      <vt:lpstr>Exploratory Analysis</vt:lpstr>
      <vt:lpstr>Hypothesis 1:   </vt:lpstr>
      <vt:lpstr>Results </vt:lpstr>
      <vt:lpstr>Hypothesis 2 </vt:lpstr>
      <vt:lpstr>Results</vt:lpstr>
      <vt:lpstr>Impact and Meaning </vt:lpstr>
      <vt:lpstr>Limitations and Expansion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Nizan Howard</cp:lastModifiedBy>
  <cp:revision>3</cp:revision>
  <dcterms:modified xsi:type="dcterms:W3CDTF">2023-12-05T00:52:45Z</dcterms:modified>
</cp:coreProperties>
</file>